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6" d="100"/>
          <a:sy n="166" d="100"/>
        </p:scale>
        <p:origin x="-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B67B-7C66-0545-869A-CC44EA3CCD0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246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B67B-7C66-0545-869A-CC44EA3CCD0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263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B67B-7C66-0545-869A-CC44EA3CCD0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036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B67B-7C66-0545-869A-CC44EA3CCD0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636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B67B-7C66-0545-869A-CC44EA3CCD0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877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B67B-7C66-0545-869A-CC44EA3CCD0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113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B67B-7C66-0545-869A-CC44EA3CCD0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453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B67B-7C66-0545-869A-CC44EA3CCD0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5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B67B-7C66-0545-869A-CC44EA3CCD0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180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B67B-7C66-0545-869A-CC44EA3CCD0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492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B67B-7C66-0545-869A-CC44EA3CCD0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846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7B67B-7C66-0545-869A-CC44EA3CCD0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577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Michael Clifford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Michael is a Ph.D. Candidate in the Computer Security Laboratory in the UC Davis Graduate Group in Computer Science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Research focus: distributed trust and authentication models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B67B-7C66-0545-869A-CC44EA3CCD0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6209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Dissertation - Attacks </a:t>
            </a:r>
            <a:r>
              <a:rPr lang="en-US" dirty="0"/>
              <a:t>and Defenses on the Solar Trust Model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Developed the Solar Trust Model (STM), a dynamic, distributed, trust and authentication model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Formalized the model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Identifying and classifying attacks on </a:t>
            </a:r>
            <a:r>
              <a:rPr lang="en-US" dirty="0"/>
              <a:t>networks, </a:t>
            </a:r>
            <a:r>
              <a:rPr lang="en-US" dirty="0" smtClean="0"/>
              <a:t>social networks, and systems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Proving whether or the attacks apply to the STM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vulnerabilities exist, altering the model to eliminate them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Generalizing any new attacks found to other models and networks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B67B-7C66-0545-869A-CC44EA3CCD0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4078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105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About Michael Clifford</vt:lpstr>
      <vt:lpstr>Dissertation - Attacks and Defenses on the Solar Trust Model </vt:lpstr>
    </vt:vector>
  </TitlesOfParts>
  <Company>UC Davis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Michael Clifford</dc:title>
  <dc:creator>Michael Clifford</dc:creator>
  <cp:lastModifiedBy>Michael Clifford</cp:lastModifiedBy>
  <cp:revision>4</cp:revision>
  <dcterms:created xsi:type="dcterms:W3CDTF">2011-05-13T20:31:04Z</dcterms:created>
  <dcterms:modified xsi:type="dcterms:W3CDTF">2011-05-13T21:28:12Z</dcterms:modified>
</cp:coreProperties>
</file>